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</p:sldIdLst>
  <p:sldSz cx="10160000" cy="7620000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28297" autoAdjust="0"/>
    <p:restoredTop sz="90929"/>
  </p:normalViewPr>
  <p:slideViewPr>
    <p:cSldViewPr>
      <p:cViewPr varScale="1">
        <p:scale>
          <a:sx n="39" d="100"/>
          <a:sy n="39" d="100"/>
        </p:scale>
        <p:origin x="-756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6963"/>
            <a:ext cx="8636000" cy="16335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86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A03D120-CE9A-41B9-B8E7-C7B9F809752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DBAB2FA-D3F6-4D22-8A15-D76E5FC3C30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39000" y="676275"/>
            <a:ext cx="2159000" cy="609758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62000" y="676275"/>
            <a:ext cx="6324600" cy="609758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9EEFA75-4AA7-414D-9BAE-A7C93A0DD80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A8F4956-FCD6-4D08-86FF-113A7CA6070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3275" y="4895850"/>
            <a:ext cx="8636000" cy="15144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3275" y="3228975"/>
            <a:ext cx="8636000" cy="16668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73178B-4E0C-4C4F-B790-FD33BE7D7F8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2200275"/>
            <a:ext cx="4241800" cy="45735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56200" y="2200275"/>
            <a:ext cx="4241800" cy="45735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8AC0784-A726-4978-BB93-0169104E9FF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04975"/>
            <a:ext cx="4489450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416175"/>
            <a:ext cx="4489450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0963" y="1704975"/>
            <a:ext cx="4491037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0963" y="2416175"/>
            <a:ext cx="4491037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513AD96-9CC8-45C6-ABA0-CC8DE8EECFB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11B3B41-2B18-44F3-AEA6-470D20FCBF4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EFBBA5-C5B9-49E4-BE2A-58F0FF093A7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3213"/>
            <a:ext cx="3343275" cy="12906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1925" y="303213"/>
            <a:ext cx="5680075" cy="65039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0" y="1593850"/>
            <a:ext cx="3343275" cy="52133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3789E35-8911-41B8-B5E5-FC9B61E272D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0725" y="5334000"/>
            <a:ext cx="6096000" cy="6302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0725" y="681038"/>
            <a:ext cx="6096000" cy="4572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0725" y="5964238"/>
            <a:ext cx="6096000" cy="8937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E6F8B1C-EE68-4F88-B13C-BE269E027E9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62000" y="676275"/>
            <a:ext cx="8636000" cy="1271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62000" y="2200275"/>
            <a:ext cx="8636000" cy="4573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62000" y="6942138"/>
            <a:ext cx="2117725" cy="50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470275" y="6942138"/>
            <a:ext cx="3219450" cy="50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80275" y="6942138"/>
            <a:ext cx="2119313" cy="50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A809076D-D281-423B-A7D3-8CFCAD6831A9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1" Type="http://schemas.openxmlformats.org/officeDocument/2006/relationships/audio" Target="../media/audio1.wav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0.wav"/><Relationship Id="rId4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1.wav"/><Relationship Id="rId5" Type="http://schemas.openxmlformats.org/officeDocument/2006/relationships/image" Target="../media/image3.png"/><Relationship Id="rId4" Type="http://schemas.openxmlformats.org/officeDocument/2006/relationships/image" Target="../media/image6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2.wav"/><Relationship Id="rId4" Type="http://schemas.openxmlformats.org/officeDocument/2006/relationships/image" Target="../media/image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3.wav"/><Relationship Id="rId4" Type="http://schemas.openxmlformats.org/officeDocument/2006/relationships/image" Target="../media/image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4.wav"/><Relationship Id="rId4" Type="http://schemas.openxmlformats.org/officeDocument/2006/relationships/image" Target="../media/image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5.wav"/><Relationship Id="rId4" Type="http://schemas.openxmlformats.org/officeDocument/2006/relationships/image" Target="../media/image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6.wav"/><Relationship Id="rId4" Type="http://schemas.openxmlformats.org/officeDocument/2006/relationships/image" Target="../media/image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7.wav"/><Relationship Id="rId4" Type="http://schemas.openxmlformats.org/officeDocument/2006/relationships/image" Target="../media/image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8.wav"/><Relationship Id="rId4" Type="http://schemas.openxmlformats.org/officeDocument/2006/relationships/image" Target="../media/image3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9.wav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1.xml"/><Relationship Id="rId1" Type="http://schemas.openxmlformats.org/officeDocument/2006/relationships/audio" Target="../media/audio2.wav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20.wav"/><Relationship Id="rId4" Type="http://schemas.openxmlformats.org/officeDocument/2006/relationships/image" Target="../media/image3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3.wav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4.wav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5.wav"/><Relationship Id="rId5" Type="http://schemas.openxmlformats.org/officeDocument/2006/relationships/image" Target="../media/image3.png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6.wav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7.wav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8.wav"/><Relationship Id="rId5" Type="http://schemas.openxmlformats.org/officeDocument/2006/relationships/image" Target="../media/image3.png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9.wav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Grp="1" noChangeArrowheads="1"/>
          </p:cNvSpPr>
          <p:nvPr>
            <p:ph type="ctrTitle"/>
          </p:nvPr>
        </p:nvSpPr>
        <p:spPr>
          <a:xfrm>
            <a:off x="857250" y="3048000"/>
            <a:ext cx="8445500" cy="1219200"/>
          </a:xfrm>
        </p:spPr>
        <p:txBody>
          <a:bodyPr lIns="0" tIns="0" rIns="0" bIns="0" anchor="t"/>
          <a:lstStyle/>
          <a:p>
            <a:pPr>
              <a:lnSpc>
                <a:spcPct val="95000"/>
              </a:lnSpc>
            </a:pPr>
            <a:r>
              <a:rPr lang="en-US" sz="4800">
                <a:solidFill>
                  <a:srgbClr val="000000"/>
                </a:solidFill>
                <a:latin typeface="Arial" charset="0"/>
              </a:rPr>
              <a:t>How The Bird Got His Groove Back</a:t>
            </a:r>
          </a:p>
        </p:txBody>
      </p:sp>
      <p:pic>
        <p:nvPicPr>
          <p:cNvPr id="3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3"/>
          <a:stretch>
            <a:fillRect/>
          </a:stretch>
        </p:blipFill>
        <p:spPr>
          <a:xfrm>
            <a:off x="-304800" y="2895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Rectangle 1"/>
          <p:cNvSpPr>
            <a:spLocks noGrp="1" noChangeArrowheads="1"/>
          </p:cNvSpPr>
          <p:nvPr>
            <p:ph type="title"/>
          </p:nvPr>
        </p:nvSpPr>
        <p:spPr>
          <a:xfrm>
            <a:off x="247650" y="304800"/>
            <a:ext cx="9664700" cy="914400"/>
          </a:xfrm>
        </p:spPr>
        <p:txBody>
          <a:bodyPr lIns="0" tIns="0" rIns="0" bIns="0" anchor="t"/>
          <a:lstStyle/>
          <a:p>
            <a:pPr algn="l">
              <a:lnSpc>
                <a:spcPct val="95000"/>
              </a:lnSpc>
            </a:pPr>
            <a:r>
              <a:rPr lang="en-US" sz="4300">
                <a:solidFill>
                  <a:srgbClr val="000000"/>
                </a:solidFill>
                <a:latin typeface="Arial" charset="0"/>
              </a:rPr>
              <a:t>He was confused.</a:t>
            </a:r>
          </a:p>
        </p:txBody>
      </p:sp>
      <p:pic>
        <p:nvPicPr>
          <p:cNvPr id="11268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78500" y="1192213"/>
            <a:ext cx="2744788" cy="5386387"/>
          </a:xfrm>
          <a:prstGeom prst="rect">
            <a:avLst/>
          </a:prstGeom>
          <a:noFill/>
        </p:spPr>
      </p:pic>
      <p:sp>
        <p:nvSpPr>
          <p:cNvPr id="11269" name="Text Box 5"/>
          <p:cNvSpPr txBox="1">
            <a:spLocks noChangeArrowheads="1"/>
          </p:cNvSpPr>
          <p:nvPr/>
        </p:nvSpPr>
        <p:spPr bwMode="auto">
          <a:xfrm>
            <a:off x="6503988" y="539750"/>
            <a:ext cx="12700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>
              <a:lnSpc>
                <a:spcPct val="95000"/>
              </a:lnSpc>
            </a:pPr>
            <a:r>
              <a:rPr lang="en-US" sz="2700">
                <a:solidFill>
                  <a:srgbClr val="000000"/>
                </a:solidFill>
                <a:latin typeface="Arial" charset="0"/>
              </a:rPr>
              <a:t>?????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965200" y="2590800"/>
            <a:ext cx="3276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mtClean="0"/>
              <a:t>他是糊涂</a:t>
            </a:r>
            <a:endParaRPr lang="en-US"/>
          </a:p>
        </p:txBody>
      </p:sp>
      <p:pic>
        <p:nvPicPr>
          <p:cNvPr id="6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4"/>
          <a:stretch>
            <a:fillRect/>
          </a:stretch>
        </p:blipFill>
        <p:spPr>
          <a:xfrm>
            <a:off x="-3048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00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Rectangle 1"/>
          <p:cNvSpPr>
            <a:spLocks noGrp="1" noChangeArrowheads="1"/>
          </p:cNvSpPr>
          <p:nvPr>
            <p:ph type="title"/>
          </p:nvPr>
        </p:nvSpPr>
        <p:spPr>
          <a:xfrm>
            <a:off x="247650" y="304800"/>
            <a:ext cx="9664700" cy="914400"/>
          </a:xfrm>
        </p:spPr>
        <p:txBody>
          <a:bodyPr lIns="0" tIns="0" rIns="0" bIns="0" anchor="t"/>
          <a:lstStyle/>
          <a:p>
            <a:pPr algn="l">
              <a:lnSpc>
                <a:spcPct val="95000"/>
              </a:lnSpc>
            </a:pPr>
            <a:r>
              <a:rPr lang="en-US" sz="4300">
                <a:solidFill>
                  <a:srgbClr val="000000"/>
                </a:solidFill>
                <a:latin typeface="Arial" charset="0"/>
              </a:rPr>
              <a:t>He went to talk to his boss.</a:t>
            </a:r>
          </a:p>
        </p:txBody>
      </p:sp>
      <p:pic>
        <p:nvPicPr>
          <p:cNvPr id="12292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460625" y="1397000"/>
            <a:ext cx="4078288" cy="5424488"/>
          </a:xfrm>
          <a:prstGeom prst="rect">
            <a:avLst/>
          </a:prstGeom>
          <a:noFill/>
        </p:spPr>
      </p:pic>
      <p:pic>
        <p:nvPicPr>
          <p:cNvPr id="12293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045325" y="1322388"/>
            <a:ext cx="2727325" cy="5443537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479800" y="6934200"/>
            <a:ext cx="2362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/>
              <a:t>他去说和他老板</a:t>
            </a:r>
            <a:endParaRPr lang="en-US" dirty="0"/>
          </a:p>
        </p:txBody>
      </p:sp>
      <p:pic>
        <p:nvPicPr>
          <p:cNvPr id="6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5"/>
          <a:stretch>
            <a:fillRect/>
          </a:stretch>
        </p:blipFill>
        <p:spPr>
          <a:xfrm>
            <a:off x="-304800" y="27432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Rectangle 1"/>
          <p:cNvSpPr>
            <a:spLocks noGrp="1" noChangeArrowheads="1"/>
          </p:cNvSpPr>
          <p:nvPr>
            <p:ph type="title"/>
          </p:nvPr>
        </p:nvSpPr>
        <p:spPr>
          <a:xfrm>
            <a:off x="247650" y="304800"/>
            <a:ext cx="9664700" cy="914400"/>
          </a:xfrm>
        </p:spPr>
        <p:txBody>
          <a:bodyPr lIns="0" tIns="0" rIns="0" bIns="0" anchor="t"/>
          <a:lstStyle/>
          <a:p>
            <a:pPr algn="l">
              <a:lnSpc>
                <a:spcPct val="95000"/>
              </a:lnSpc>
            </a:pPr>
            <a:r>
              <a:rPr lang="en-US" sz="4300">
                <a:solidFill>
                  <a:srgbClr val="000000"/>
                </a:solidFill>
                <a:latin typeface="Arial" charset="0"/>
              </a:rPr>
              <a:t>The boss said that he was fired.</a:t>
            </a:r>
          </a:p>
        </p:txBody>
      </p:sp>
      <p:sp>
        <p:nvSpPr>
          <p:cNvPr id="1331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47650" y="1828800"/>
            <a:ext cx="9664700" cy="5486400"/>
          </a:xfrm>
        </p:spPr>
        <p:txBody>
          <a:bodyPr lIns="0" tIns="0" rIns="0" bIns="0"/>
          <a:lstStyle/>
          <a:p>
            <a:pPr marL="0" indent="0">
              <a:lnSpc>
                <a:spcPct val="95000"/>
              </a:lnSpc>
              <a:spcBef>
                <a:spcPct val="0"/>
              </a:spcBef>
              <a:buFontTx/>
              <a:buNone/>
            </a:pPr>
            <a:r>
              <a:rPr lang="en-US" sz="2700">
                <a:solidFill>
                  <a:srgbClr val="000000"/>
                </a:solidFill>
                <a:latin typeface="Arial" charset="0"/>
              </a:rPr>
              <a:t> </a:t>
            </a:r>
          </a:p>
        </p:txBody>
      </p:sp>
      <p:pic>
        <p:nvPicPr>
          <p:cNvPr id="13316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51013" y="1452563"/>
            <a:ext cx="6275387" cy="4700587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937000" y="6553200"/>
            <a:ext cx="2133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/>
              <a:t>老板说他不工</a:t>
            </a:r>
            <a:endParaRPr lang="en-US" dirty="0"/>
          </a:p>
        </p:txBody>
      </p:sp>
      <p:pic>
        <p:nvPicPr>
          <p:cNvPr id="6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4"/>
          <a:stretch>
            <a:fillRect/>
          </a:stretch>
        </p:blipFill>
        <p:spPr>
          <a:xfrm>
            <a:off x="-863600" y="2895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1"/>
          <p:cNvSpPr>
            <a:spLocks noGrp="1" noChangeArrowheads="1"/>
          </p:cNvSpPr>
          <p:nvPr>
            <p:ph type="title"/>
          </p:nvPr>
        </p:nvSpPr>
        <p:spPr>
          <a:xfrm>
            <a:off x="247650" y="304800"/>
            <a:ext cx="9664700" cy="914400"/>
          </a:xfrm>
        </p:spPr>
        <p:txBody>
          <a:bodyPr lIns="0" tIns="0" rIns="0" bIns="0" anchor="t"/>
          <a:lstStyle/>
          <a:p>
            <a:pPr algn="l">
              <a:lnSpc>
                <a:spcPct val="95000"/>
              </a:lnSpc>
            </a:pPr>
            <a:r>
              <a:rPr lang="en-US" sz="4300">
                <a:solidFill>
                  <a:srgbClr val="000000"/>
                </a:solidFill>
                <a:latin typeface="Arial" charset="0"/>
              </a:rPr>
              <a:t>The bird was sad.</a:t>
            </a:r>
          </a:p>
        </p:txBody>
      </p:sp>
      <p:sp>
        <p:nvSpPr>
          <p:cNvPr id="1433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47650" y="1828800"/>
            <a:ext cx="9664700" cy="5486400"/>
          </a:xfrm>
        </p:spPr>
        <p:txBody>
          <a:bodyPr lIns="0" tIns="0" rIns="0" bIns="0"/>
          <a:lstStyle/>
          <a:p>
            <a:pPr marL="0" indent="0">
              <a:lnSpc>
                <a:spcPct val="95000"/>
              </a:lnSpc>
              <a:spcBef>
                <a:spcPct val="0"/>
              </a:spcBef>
              <a:buFontTx/>
              <a:buNone/>
            </a:pPr>
            <a:r>
              <a:rPr lang="en-US" sz="2700">
                <a:solidFill>
                  <a:srgbClr val="000000"/>
                </a:solidFill>
                <a:latin typeface="Arial" charset="0"/>
              </a:rPr>
              <a:t> </a:t>
            </a:r>
          </a:p>
        </p:txBody>
      </p:sp>
      <p:pic>
        <p:nvPicPr>
          <p:cNvPr id="14340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3125" y="1862138"/>
            <a:ext cx="5751513" cy="4175125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4165600" y="6324600"/>
            <a:ext cx="152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mtClean="0"/>
              <a:t>鸟是难过</a:t>
            </a:r>
            <a:endParaRPr lang="en-US" dirty="0"/>
          </a:p>
        </p:txBody>
      </p:sp>
      <p:pic>
        <p:nvPicPr>
          <p:cNvPr id="6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4"/>
          <a:stretch>
            <a:fillRect/>
          </a:stretch>
        </p:blipFill>
        <p:spPr>
          <a:xfrm>
            <a:off x="-863600" y="34290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00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1"/>
          <p:cNvSpPr>
            <a:spLocks noGrp="1" noChangeArrowheads="1"/>
          </p:cNvSpPr>
          <p:nvPr>
            <p:ph type="title"/>
          </p:nvPr>
        </p:nvSpPr>
        <p:spPr>
          <a:xfrm>
            <a:off x="247650" y="304800"/>
            <a:ext cx="9664700" cy="914400"/>
          </a:xfrm>
        </p:spPr>
        <p:txBody>
          <a:bodyPr lIns="0" tIns="0" rIns="0" bIns="0" anchor="t"/>
          <a:lstStyle/>
          <a:p>
            <a:pPr algn="l">
              <a:lnSpc>
                <a:spcPct val="95000"/>
              </a:lnSpc>
            </a:pPr>
            <a:r>
              <a:rPr lang="en-US" sz="4300">
                <a:solidFill>
                  <a:srgbClr val="000000"/>
                </a:solidFill>
                <a:latin typeface="Arial" charset="0"/>
              </a:rPr>
              <a:t>The sad bird walked home.</a:t>
            </a:r>
          </a:p>
        </p:txBody>
      </p:sp>
      <p:sp>
        <p:nvSpPr>
          <p:cNvPr id="1536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47650" y="1828800"/>
            <a:ext cx="9664700" cy="5486400"/>
          </a:xfrm>
        </p:spPr>
        <p:txBody>
          <a:bodyPr lIns="0" tIns="0" rIns="0" bIns="0"/>
          <a:lstStyle/>
          <a:p>
            <a:pPr marL="0" indent="0">
              <a:lnSpc>
                <a:spcPct val="95000"/>
              </a:lnSpc>
              <a:spcBef>
                <a:spcPct val="0"/>
              </a:spcBef>
              <a:buFontTx/>
              <a:buNone/>
            </a:pPr>
            <a:r>
              <a:rPr lang="en-US" sz="2700">
                <a:solidFill>
                  <a:srgbClr val="000000"/>
                </a:solidFill>
                <a:latin typeface="Arial" charset="0"/>
              </a:rPr>
              <a:t> </a:t>
            </a:r>
          </a:p>
        </p:txBody>
      </p:sp>
      <p:pic>
        <p:nvPicPr>
          <p:cNvPr id="15364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413000" y="990600"/>
            <a:ext cx="5457825" cy="5421313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937000" y="6629400"/>
            <a:ext cx="1905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mtClean="0"/>
              <a:t>难过鸟走家</a:t>
            </a:r>
            <a:endParaRPr lang="en-US" dirty="0"/>
          </a:p>
        </p:txBody>
      </p:sp>
      <p:pic>
        <p:nvPicPr>
          <p:cNvPr id="6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4"/>
          <a:stretch>
            <a:fillRect/>
          </a:stretch>
        </p:blipFill>
        <p:spPr>
          <a:xfrm>
            <a:off x="-939800" y="3657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1"/>
          <p:cNvSpPr>
            <a:spLocks noGrp="1" noChangeArrowheads="1"/>
          </p:cNvSpPr>
          <p:nvPr>
            <p:ph type="title"/>
          </p:nvPr>
        </p:nvSpPr>
        <p:spPr>
          <a:xfrm>
            <a:off x="247650" y="304800"/>
            <a:ext cx="9664700" cy="914400"/>
          </a:xfrm>
        </p:spPr>
        <p:txBody>
          <a:bodyPr lIns="0" tIns="0" rIns="0" bIns="0" anchor="t"/>
          <a:lstStyle/>
          <a:p>
            <a:pPr algn="l">
              <a:lnSpc>
                <a:spcPct val="95000"/>
              </a:lnSpc>
            </a:pPr>
            <a:r>
              <a:rPr lang="en-US" sz="4300">
                <a:solidFill>
                  <a:srgbClr val="000000"/>
                </a:solidFill>
                <a:latin typeface="Arial" charset="0"/>
              </a:rPr>
              <a:t>Then he had a thought.</a:t>
            </a:r>
          </a:p>
        </p:txBody>
      </p:sp>
      <p:sp>
        <p:nvSpPr>
          <p:cNvPr id="1638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47650" y="1828800"/>
            <a:ext cx="9664700" cy="5486400"/>
          </a:xfrm>
        </p:spPr>
        <p:txBody>
          <a:bodyPr lIns="0" tIns="0" rIns="0" bIns="0"/>
          <a:lstStyle/>
          <a:p>
            <a:pPr marL="0" indent="0">
              <a:lnSpc>
                <a:spcPct val="95000"/>
              </a:lnSpc>
              <a:spcBef>
                <a:spcPct val="0"/>
              </a:spcBef>
              <a:buFontTx/>
              <a:buNone/>
            </a:pPr>
            <a:r>
              <a:rPr lang="en-US" sz="2700">
                <a:solidFill>
                  <a:srgbClr val="000000"/>
                </a:solidFill>
                <a:latin typeface="Arial" charset="0"/>
              </a:rPr>
              <a:t> </a:t>
            </a:r>
          </a:p>
        </p:txBody>
      </p:sp>
      <p:pic>
        <p:nvPicPr>
          <p:cNvPr id="16388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40000" y="1270000"/>
            <a:ext cx="5080000" cy="5080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708400" y="6705600"/>
            <a:ext cx="2133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mtClean="0"/>
              <a:t>他有一种想法</a:t>
            </a:r>
            <a:endParaRPr lang="en-US" dirty="0"/>
          </a:p>
        </p:txBody>
      </p:sp>
      <p:pic>
        <p:nvPicPr>
          <p:cNvPr id="6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4"/>
          <a:stretch>
            <a:fillRect/>
          </a:stretch>
        </p:blipFill>
        <p:spPr>
          <a:xfrm>
            <a:off x="-1168400" y="28194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00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1"/>
          <p:cNvSpPr>
            <a:spLocks noGrp="1" noChangeArrowheads="1"/>
          </p:cNvSpPr>
          <p:nvPr>
            <p:ph type="title"/>
          </p:nvPr>
        </p:nvSpPr>
        <p:spPr>
          <a:xfrm>
            <a:off x="247650" y="304800"/>
            <a:ext cx="9664700" cy="914400"/>
          </a:xfrm>
        </p:spPr>
        <p:txBody>
          <a:bodyPr lIns="0" tIns="0" rIns="0" bIns="0" anchor="t"/>
          <a:lstStyle/>
          <a:p>
            <a:pPr algn="l">
              <a:lnSpc>
                <a:spcPct val="95000"/>
              </a:lnSpc>
            </a:pPr>
            <a:r>
              <a:rPr lang="en-US" sz="4300">
                <a:solidFill>
                  <a:srgbClr val="000000"/>
                </a:solidFill>
                <a:latin typeface="Arial" charset="0"/>
              </a:rPr>
              <a:t>"Why am I sad? I hated my job!"</a:t>
            </a:r>
          </a:p>
        </p:txBody>
      </p:sp>
      <p:sp>
        <p:nvSpPr>
          <p:cNvPr id="1741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47650" y="1828800"/>
            <a:ext cx="9664700" cy="5486400"/>
          </a:xfrm>
        </p:spPr>
        <p:txBody>
          <a:bodyPr lIns="0" tIns="0" rIns="0" bIns="0"/>
          <a:lstStyle/>
          <a:p>
            <a:pPr marL="0" indent="0">
              <a:lnSpc>
                <a:spcPct val="95000"/>
              </a:lnSpc>
              <a:spcBef>
                <a:spcPct val="0"/>
              </a:spcBef>
              <a:buFontTx/>
              <a:buNone/>
            </a:pPr>
            <a:r>
              <a:rPr lang="en-US" sz="2700">
                <a:solidFill>
                  <a:srgbClr val="000000"/>
                </a:solidFill>
                <a:latin typeface="Arial" charset="0"/>
              </a:rPr>
              <a:t> </a:t>
            </a:r>
          </a:p>
        </p:txBody>
      </p:sp>
      <p:pic>
        <p:nvPicPr>
          <p:cNvPr id="17412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8225" y="1563688"/>
            <a:ext cx="4629150" cy="5108575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489200" y="6858000"/>
            <a:ext cx="464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/>
              <a:t>为什么我难过</a:t>
            </a:r>
            <a:r>
              <a:rPr lang="en-US" altLang="zh-CN" dirty="0" smtClean="0"/>
              <a:t>?</a:t>
            </a:r>
            <a:r>
              <a:rPr lang="zh-CN" altLang="en-US" dirty="0" smtClean="0"/>
              <a:t>我不喜欢我工作</a:t>
            </a:r>
            <a:endParaRPr lang="en-US" dirty="0"/>
          </a:p>
        </p:txBody>
      </p:sp>
      <p:pic>
        <p:nvPicPr>
          <p:cNvPr id="6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4"/>
          <a:stretch>
            <a:fillRect/>
          </a:stretch>
        </p:blipFill>
        <p:spPr>
          <a:xfrm>
            <a:off x="-1168400" y="34290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Grp="1" noChangeArrowheads="1"/>
          </p:cNvSpPr>
          <p:nvPr>
            <p:ph type="title"/>
          </p:nvPr>
        </p:nvSpPr>
        <p:spPr>
          <a:xfrm>
            <a:off x="247650" y="304800"/>
            <a:ext cx="9664700" cy="914400"/>
          </a:xfrm>
        </p:spPr>
        <p:txBody>
          <a:bodyPr lIns="0" tIns="0" rIns="0" bIns="0" anchor="t"/>
          <a:lstStyle/>
          <a:p>
            <a:pPr algn="l">
              <a:lnSpc>
                <a:spcPct val="95000"/>
              </a:lnSpc>
            </a:pPr>
            <a:r>
              <a:rPr lang="en-US" sz="4300">
                <a:solidFill>
                  <a:srgbClr val="000000"/>
                </a:solidFill>
                <a:latin typeface="Arial" charset="0"/>
              </a:rPr>
              <a:t>I'm finally happy!</a:t>
            </a:r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47650" y="1828800"/>
            <a:ext cx="9664700" cy="5486400"/>
          </a:xfrm>
        </p:spPr>
        <p:txBody>
          <a:bodyPr lIns="0" tIns="0" rIns="0" bIns="0"/>
          <a:lstStyle/>
          <a:p>
            <a:pPr marL="0" indent="0">
              <a:lnSpc>
                <a:spcPct val="95000"/>
              </a:lnSpc>
              <a:spcBef>
                <a:spcPct val="0"/>
              </a:spcBef>
              <a:buFontTx/>
              <a:buNone/>
            </a:pPr>
            <a:r>
              <a:rPr lang="en-US" sz="2700">
                <a:solidFill>
                  <a:srgbClr val="000000"/>
                </a:solidFill>
                <a:latin typeface="Arial" charset="0"/>
              </a:rPr>
              <a:t> </a:t>
            </a:r>
          </a:p>
        </p:txBody>
      </p:sp>
      <p:pic>
        <p:nvPicPr>
          <p:cNvPr id="18436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67238" y="576263"/>
            <a:ext cx="4894262" cy="6294437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79400" y="2057400"/>
            <a:ext cx="2057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/>
              <a:t>我是最后高兴</a:t>
            </a:r>
            <a:r>
              <a:rPr lang="en-US" altLang="zh-CN" dirty="0" smtClean="0"/>
              <a:t>!</a:t>
            </a:r>
            <a:endParaRPr lang="en-US" dirty="0"/>
          </a:p>
        </p:txBody>
      </p:sp>
      <p:pic>
        <p:nvPicPr>
          <p:cNvPr id="6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4"/>
          <a:stretch>
            <a:fillRect/>
          </a:stretch>
        </p:blipFill>
        <p:spPr>
          <a:xfrm flipV="1">
            <a:off x="-482600" y="3048000"/>
            <a:ext cx="482600" cy="482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00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1"/>
          <p:cNvSpPr>
            <a:spLocks noGrp="1" noChangeArrowheads="1"/>
          </p:cNvSpPr>
          <p:nvPr>
            <p:ph type="title"/>
          </p:nvPr>
        </p:nvSpPr>
        <p:spPr>
          <a:xfrm>
            <a:off x="247650" y="304800"/>
            <a:ext cx="9664700" cy="914400"/>
          </a:xfrm>
        </p:spPr>
        <p:txBody>
          <a:bodyPr lIns="0" tIns="0" rIns="0" bIns="0" anchor="t"/>
          <a:lstStyle/>
          <a:p>
            <a:pPr algn="l">
              <a:lnSpc>
                <a:spcPct val="95000"/>
              </a:lnSpc>
            </a:pPr>
            <a:r>
              <a:rPr lang="en-US" sz="4300">
                <a:solidFill>
                  <a:srgbClr val="000000"/>
                </a:solidFill>
                <a:latin typeface="Arial" charset="0"/>
              </a:rPr>
              <a:t>He started singing.</a:t>
            </a:r>
          </a:p>
        </p:txBody>
      </p:sp>
      <p:sp>
        <p:nvSpPr>
          <p:cNvPr id="1945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47650" y="1828800"/>
            <a:ext cx="9664700" cy="5486400"/>
          </a:xfrm>
        </p:spPr>
        <p:txBody>
          <a:bodyPr lIns="0" tIns="0" rIns="0" bIns="0"/>
          <a:lstStyle/>
          <a:p>
            <a:pPr marL="0" indent="0">
              <a:lnSpc>
                <a:spcPct val="95000"/>
              </a:lnSpc>
              <a:spcBef>
                <a:spcPct val="0"/>
              </a:spcBef>
              <a:buFontTx/>
              <a:buNone/>
            </a:pPr>
            <a:r>
              <a:rPr lang="en-US" sz="2700">
                <a:solidFill>
                  <a:srgbClr val="000000"/>
                </a:solidFill>
                <a:latin typeface="Arial" charset="0"/>
              </a:rPr>
              <a:t> </a:t>
            </a:r>
          </a:p>
        </p:txBody>
      </p:sp>
      <p:pic>
        <p:nvPicPr>
          <p:cNvPr id="19460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61000" y="914400"/>
            <a:ext cx="3344862" cy="45974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422400" y="1219200"/>
            <a:ext cx="1752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mtClean="0"/>
              <a:t>他开始唱歌</a:t>
            </a:r>
            <a:endParaRPr lang="en-US" dirty="0"/>
          </a:p>
        </p:txBody>
      </p:sp>
      <p:pic>
        <p:nvPicPr>
          <p:cNvPr id="6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4"/>
          <a:stretch>
            <a:fillRect/>
          </a:stretch>
        </p:blipFill>
        <p:spPr>
          <a:xfrm>
            <a:off x="-863600" y="32004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00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1"/>
          <p:cNvSpPr>
            <a:spLocks noGrp="1" noChangeArrowheads="1"/>
          </p:cNvSpPr>
          <p:nvPr>
            <p:ph type="title"/>
          </p:nvPr>
        </p:nvSpPr>
        <p:spPr>
          <a:xfrm>
            <a:off x="247650" y="304800"/>
            <a:ext cx="9664700" cy="914400"/>
          </a:xfrm>
        </p:spPr>
        <p:txBody>
          <a:bodyPr lIns="0" tIns="0" rIns="0" bIns="0" anchor="t"/>
          <a:lstStyle/>
          <a:p>
            <a:pPr algn="l">
              <a:lnSpc>
                <a:spcPct val="95000"/>
              </a:lnSpc>
            </a:pPr>
            <a:r>
              <a:rPr lang="en-US" sz="4300">
                <a:solidFill>
                  <a:srgbClr val="000000"/>
                </a:solidFill>
                <a:latin typeface="Arial" charset="0"/>
              </a:rPr>
              <a:t>Then he started dancing.</a:t>
            </a:r>
          </a:p>
        </p:txBody>
      </p:sp>
      <p:sp>
        <p:nvSpPr>
          <p:cNvPr id="2048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47650" y="1828800"/>
            <a:ext cx="9664700" cy="5486400"/>
          </a:xfrm>
        </p:spPr>
        <p:txBody>
          <a:bodyPr lIns="0" tIns="0" rIns="0" bIns="0"/>
          <a:lstStyle/>
          <a:p>
            <a:pPr marL="0" indent="0">
              <a:lnSpc>
                <a:spcPct val="95000"/>
              </a:lnSpc>
              <a:spcBef>
                <a:spcPct val="0"/>
              </a:spcBef>
              <a:buFontTx/>
              <a:buNone/>
            </a:pPr>
            <a:r>
              <a:rPr lang="en-US" sz="2700">
                <a:solidFill>
                  <a:srgbClr val="000000"/>
                </a:solidFill>
                <a:latin typeface="Arial" charset="0"/>
              </a:rPr>
              <a:t> </a:t>
            </a:r>
          </a:p>
        </p:txBody>
      </p:sp>
      <p:pic>
        <p:nvPicPr>
          <p:cNvPr id="20484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121150" y="1312863"/>
            <a:ext cx="3962400" cy="429895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55600" y="990600"/>
            <a:ext cx="3505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mtClean="0"/>
              <a:t>他开始跳舞</a:t>
            </a:r>
            <a:endParaRPr lang="en-US" dirty="0"/>
          </a:p>
        </p:txBody>
      </p:sp>
      <p:pic>
        <p:nvPicPr>
          <p:cNvPr id="6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4"/>
          <a:stretch>
            <a:fillRect/>
          </a:stretch>
        </p:blipFill>
        <p:spPr>
          <a:xfrm>
            <a:off x="-635000" y="4038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00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Text Box 4"/>
          <p:cNvSpPr txBox="1">
            <a:spLocks noChangeArrowheads="1"/>
          </p:cNvSpPr>
          <p:nvPr/>
        </p:nvSpPr>
        <p:spPr bwMode="auto">
          <a:xfrm>
            <a:off x="468313" y="395288"/>
            <a:ext cx="9375775" cy="1706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>
              <a:lnSpc>
                <a:spcPct val="95000"/>
              </a:lnSpc>
            </a:pPr>
            <a:r>
              <a:rPr lang="en-US" sz="2700">
                <a:solidFill>
                  <a:srgbClr val="000000"/>
                </a:solidFill>
                <a:latin typeface="Arial" charset="0"/>
              </a:rPr>
              <a:t>There once lived a bird.</a:t>
            </a:r>
          </a:p>
        </p:txBody>
      </p:sp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58938" y="1489075"/>
            <a:ext cx="6807200" cy="4943475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3327400" y="6629400"/>
            <a:ext cx="1981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mtClean="0"/>
              <a:t>一个主了鸟</a:t>
            </a:r>
            <a:endParaRPr lang="en-US" dirty="0"/>
          </a:p>
        </p:txBody>
      </p:sp>
      <p:pic>
        <p:nvPicPr>
          <p:cNvPr id="5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4"/>
          <a:stretch>
            <a:fillRect/>
          </a:stretch>
        </p:blipFill>
        <p:spPr>
          <a:xfrm>
            <a:off x="-635000" y="30480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1"/>
          <p:cNvSpPr>
            <a:spLocks noGrp="1" noChangeArrowheads="1"/>
          </p:cNvSpPr>
          <p:nvPr>
            <p:ph type="title"/>
          </p:nvPr>
        </p:nvSpPr>
        <p:spPr>
          <a:xfrm>
            <a:off x="247650" y="304800"/>
            <a:ext cx="9664700" cy="914400"/>
          </a:xfrm>
        </p:spPr>
        <p:txBody>
          <a:bodyPr lIns="0" tIns="0" rIns="0" bIns="0" anchor="t"/>
          <a:lstStyle/>
          <a:p>
            <a:pPr algn="l">
              <a:lnSpc>
                <a:spcPct val="95000"/>
              </a:lnSpc>
            </a:pPr>
            <a:r>
              <a:rPr lang="en-US" sz="4300">
                <a:solidFill>
                  <a:srgbClr val="000000"/>
                </a:solidFill>
                <a:latin typeface="Arial" charset="0"/>
              </a:rPr>
              <a:t>And then he lived happily ever after.</a:t>
            </a:r>
          </a:p>
        </p:txBody>
      </p:sp>
      <p:sp>
        <p:nvSpPr>
          <p:cNvPr id="2150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47650" y="1828800"/>
            <a:ext cx="9664700" cy="5486400"/>
          </a:xfrm>
        </p:spPr>
        <p:txBody>
          <a:bodyPr lIns="0" tIns="0" rIns="0" bIns="0"/>
          <a:lstStyle/>
          <a:p>
            <a:pPr marL="0" indent="0">
              <a:lnSpc>
                <a:spcPct val="95000"/>
              </a:lnSpc>
              <a:spcBef>
                <a:spcPct val="0"/>
              </a:spcBef>
              <a:buFontTx/>
              <a:buNone/>
            </a:pPr>
            <a:r>
              <a:rPr lang="en-US" sz="2700">
                <a:solidFill>
                  <a:srgbClr val="000000"/>
                </a:solidFill>
                <a:latin typeface="Arial" charset="0"/>
              </a:rPr>
              <a:t> </a:t>
            </a:r>
          </a:p>
        </p:txBody>
      </p:sp>
      <p:pic>
        <p:nvPicPr>
          <p:cNvPr id="21508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28950" y="1587500"/>
            <a:ext cx="4102100" cy="4445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556000" y="6629400"/>
            <a:ext cx="2362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/>
              <a:t>他住了高兴永远</a:t>
            </a:r>
            <a:endParaRPr lang="en-US" dirty="0"/>
          </a:p>
        </p:txBody>
      </p:sp>
      <p:pic>
        <p:nvPicPr>
          <p:cNvPr id="6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4"/>
          <a:stretch>
            <a:fillRect/>
          </a:stretch>
        </p:blipFill>
        <p:spPr>
          <a:xfrm>
            <a:off x="-304800" y="39624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"/>
          <p:cNvSpPr>
            <a:spLocks noGrp="1" noChangeArrowheads="1"/>
          </p:cNvSpPr>
          <p:nvPr>
            <p:ph type="ctrTitle"/>
          </p:nvPr>
        </p:nvSpPr>
        <p:spPr>
          <a:xfrm>
            <a:off x="857250" y="3048000"/>
            <a:ext cx="8445500" cy="1219200"/>
          </a:xfrm>
        </p:spPr>
        <p:txBody>
          <a:bodyPr lIns="0" tIns="0" rIns="0" bIns="0" anchor="t"/>
          <a:lstStyle/>
          <a:p>
            <a:pPr>
              <a:lnSpc>
                <a:spcPct val="95000"/>
              </a:lnSpc>
            </a:pPr>
            <a:r>
              <a:rPr lang="en-US" sz="4800">
                <a:solidFill>
                  <a:srgbClr val="000000"/>
                </a:solidFill>
                <a:latin typeface="Arial" charset="0"/>
              </a:rPr>
              <a:t>The End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Grp="1" noChangeArrowheads="1"/>
          </p:cNvSpPr>
          <p:nvPr>
            <p:ph type="title"/>
          </p:nvPr>
        </p:nvSpPr>
        <p:spPr>
          <a:xfrm>
            <a:off x="247650" y="304800"/>
            <a:ext cx="9664700" cy="914400"/>
          </a:xfrm>
        </p:spPr>
        <p:txBody>
          <a:bodyPr lIns="0" tIns="0" rIns="0" bIns="0" anchor="t"/>
          <a:lstStyle/>
          <a:p>
            <a:pPr algn="l">
              <a:lnSpc>
                <a:spcPct val="95000"/>
              </a:lnSpc>
            </a:pPr>
            <a:r>
              <a:rPr lang="en-US" sz="4300">
                <a:solidFill>
                  <a:srgbClr val="000000"/>
                </a:solidFill>
                <a:latin typeface="Arial" charset="0"/>
              </a:rPr>
              <a:t>He lived in a nest in a tree.</a:t>
            </a:r>
          </a:p>
        </p:txBody>
      </p:sp>
      <p:sp>
        <p:nvSpPr>
          <p:cNvPr id="409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47650" y="1828800"/>
            <a:ext cx="9664700" cy="5486400"/>
          </a:xfrm>
        </p:spPr>
        <p:txBody>
          <a:bodyPr lIns="0" tIns="0" rIns="0" bIns="0"/>
          <a:lstStyle/>
          <a:p>
            <a:pPr marL="0" indent="0">
              <a:lnSpc>
                <a:spcPct val="95000"/>
              </a:lnSpc>
              <a:spcBef>
                <a:spcPct val="0"/>
              </a:spcBef>
              <a:buFontTx/>
              <a:buNone/>
            </a:pPr>
            <a:r>
              <a:rPr lang="en-US" sz="2700">
                <a:solidFill>
                  <a:srgbClr val="000000"/>
                </a:solidFill>
                <a:latin typeface="Arial" charset="0"/>
              </a:rPr>
              <a:t> </a:t>
            </a:r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69925" y="1471613"/>
            <a:ext cx="8129588" cy="5424487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479800" y="6934200"/>
            <a:ext cx="2057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mtClean="0"/>
              <a:t>他主了在里巢</a:t>
            </a:r>
            <a:endParaRPr lang="en-US" dirty="0"/>
          </a:p>
        </p:txBody>
      </p:sp>
      <p:pic>
        <p:nvPicPr>
          <p:cNvPr id="6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4"/>
          <a:stretch>
            <a:fillRect/>
          </a:stretch>
        </p:blipFill>
        <p:spPr>
          <a:xfrm>
            <a:off x="-787400" y="38100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230188" y="404813"/>
            <a:ext cx="4703762" cy="6149975"/>
          </a:xfrm>
        </p:spPr>
        <p:txBody>
          <a:bodyPr lIns="0" tIns="0" rIns="0" bIns="0" anchor="t"/>
          <a:lstStyle/>
          <a:p>
            <a:pPr algn="l">
              <a:lnSpc>
                <a:spcPct val="95000"/>
              </a:lnSpc>
            </a:pPr>
            <a:r>
              <a:rPr lang="en-US" sz="4300">
                <a:solidFill>
                  <a:srgbClr val="000000"/>
                </a:solidFill>
                <a:latin typeface="Arial" charset="0"/>
              </a:rPr>
              <a:t>Everyday he went</a:t>
            </a:r>
            <a:r>
              <a:rPr lang="en-US"/>
              <a:t/>
            </a:r>
            <a:br>
              <a:rPr lang="en-US"/>
            </a:br>
            <a:r>
              <a:rPr lang="en-US" sz="4300">
                <a:solidFill>
                  <a:srgbClr val="000000"/>
                </a:solidFill>
                <a:latin typeface="Arial" charset="0"/>
              </a:rPr>
              <a:t>to work.</a:t>
            </a:r>
          </a:p>
        </p:txBody>
      </p:sp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665788" y="334963"/>
            <a:ext cx="3771900" cy="6804025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965200" y="3429000"/>
            <a:ext cx="2590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mtClean="0"/>
              <a:t>每天他去工作</a:t>
            </a:r>
            <a:endParaRPr lang="en-US" dirty="0"/>
          </a:p>
        </p:txBody>
      </p:sp>
      <p:pic>
        <p:nvPicPr>
          <p:cNvPr id="5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4"/>
          <a:stretch>
            <a:fillRect/>
          </a:stretch>
        </p:blipFill>
        <p:spPr>
          <a:xfrm>
            <a:off x="-863600" y="3657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Rectangle 1"/>
          <p:cNvSpPr>
            <a:spLocks noGrp="1" noChangeArrowheads="1"/>
          </p:cNvSpPr>
          <p:nvPr>
            <p:ph type="title"/>
          </p:nvPr>
        </p:nvSpPr>
        <p:spPr>
          <a:xfrm>
            <a:off x="247650" y="304800"/>
            <a:ext cx="9664700" cy="914400"/>
          </a:xfrm>
        </p:spPr>
        <p:txBody>
          <a:bodyPr lIns="0" tIns="0" rIns="0" bIns="0" anchor="t"/>
          <a:lstStyle/>
          <a:p>
            <a:pPr algn="l">
              <a:lnSpc>
                <a:spcPct val="95000"/>
              </a:lnSpc>
            </a:pPr>
            <a:r>
              <a:rPr lang="en-US" sz="4300">
                <a:solidFill>
                  <a:srgbClr val="000000"/>
                </a:solidFill>
                <a:latin typeface="Arial" charset="0"/>
              </a:rPr>
              <a:t>All day he worked.</a:t>
            </a:r>
          </a:p>
        </p:txBody>
      </p:sp>
      <p:sp>
        <p:nvSpPr>
          <p:cNvPr id="614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47650" y="1828800"/>
            <a:ext cx="9664700" cy="5486400"/>
          </a:xfrm>
        </p:spPr>
        <p:txBody>
          <a:bodyPr lIns="0" tIns="0" rIns="0" bIns="0"/>
          <a:lstStyle/>
          <a:p>
            <a:pPr marL="0" indent="0">
              <a:lnSpc>
                <a:spcPct val="95000"/>
              </a:lnSpc>
              <a:spcBef>
                <a:spcPct val="0"/>
              </a:spcBef>
              <a:buFontTx/>
              <a:buNone/>
            </a:pPr>
            <a:r>
              <a:rPr lang="en-US" sz="2700">
                <a:solidFill>
                  <a:srgbClr val="000000"/>
                </a:solidFill>
                <a:latin typeface="Arial" charset="0"/>
              </a:rPr>
              <a:t> </a:t>
            </a:r>
          </a:p>
        </p:txBody>
      </p:sp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97000" y="1266825"/>
            <a:ext cx="6715125" cy="5148263"/>
          </a:xfrm>
          <a:prstGeom prst="rect">
            <a:avLst/>
          </a:prstGeom>
          <a:noFill/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524625" y="3314700"/>
            <a:ext cx="1698625" cy="3468688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2946400" y="6629400"/>
            <a:ext cx="2971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/>
              <a:t>他整个刑天都工作</a:t>
            </a:r>
            <a:endParaRPr lang="en-US" dirty="0"/>
          </a:p>
        </p:txBody>
      </p:sp>
      <p:pic>
        <p:nvPicPr>
          <p:cNvPr id="7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5"/>
          <a:stretch>
            <a:fillRect/>
          </a:stretch>
        </p:blipFill>
        <p:spPr>
          <a:xfrm>
            <a:off x="-304800" y="34290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00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Rectangle 1"/>
          <p:cNvSpPr>
            <a:spLocks noGrp="1" noChangeArrowheads="1"/>
          </p:cNvSpPr>
          <p:nvPr>
            <p:ph type="title"/>
          </p:nvPr>
        </p:nvSpPr>
        <p:spPr>
          <a:xfrm>
            <a:off x="247650" y="304800"/>
            <a:ext cx="9664700" cy="914400"/>
          </a:xfrm>
        </p:spPr>
        <p:txBody>
          <a:bodyPr lIns="0" tIns="0" rIns="0" bIns="0" anchor="t"/>
          <a:lstStyle/>
          <a:p>
            <a:pPr algn="l">
              <a:lnSpc>
                <a:spcPct val="95000"/>
              </a:lnSpc>
            </a:pPr>
            <a:r>
              <a:rPr lang="en-US" sz="4300">
                <a:solidFill>
                  <a:srgbClr val="000000"/>
                </a:solidFill>
                <a:latin typeface="Arial" charset="0"/>
              </a:rPr>
              <a:t>But it was boring work.</a:t>
            </a:r>
          </a:p>
        </p:txBody>
      </p:sp>
      <p:sp>
        <p:nvSpPr>
          <p:cNvPr id="717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47650" y="1828800"/>
            <a:ext cx="9664700" cy="5486400"/>
          </a:xfrm>
        </p:spPr>
        <p:txBody>
          <a:bodyPr lIns="0" tIns="0" rIns="0" bIns="0"/>
          <a:lstStyle/>
          <a:p>
            <a:pPr marL="0" indent="0">
              <a:lnSpc>
                <a:spcPct val="95000"/>
              </a:lnSpc>
              <a:spcBef>
                <a:spcPct val="0"/>
              </a:spcBef>
              <a:buFontTx/>
              <a:buNone/>
            </a:pPr>
            <a:r>
              <a:rPr lang="en-US" sz="2700">
                <a:solidFill>
                  <a:srgbClr val="000000"/>
                </a:solidFill>
                <a:latin typeface="Arial" charset="0"/>
              </a:rPr>
              <a:t> </a:t>
            </a:r>
          </a:p>
        </p:txBody>
      </p:sp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92213" y="1546225"/>
            <a:ext cx="7377112" cy="5000625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3784600" y="6781800"/>
            <a:ext cx="2514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/>
              <a:t>他工是令人厌烦</a:t>
            </a:r>
            <a:endParaRPr lang="en-US" dirty="0"/>
          </a:p>
        </p:txBody>
      </p:sp>
      <p:pic>
        <p:nvPicPr>
          <p:cNvPr id="7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4"/>
          <a:stretch>
            <a:fillRect/>
          </a:stretch>
        </p:blipFill>
        <p:spPr>
          <a:xfrm>
            <a:off x="-1016000" y="33528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1"/>
          <p:cNvSpPr>
            <a:spLocks noGrp="1" noChangeArrowheads="1"/>
          </p:cNvSpPr>
          <p:nvPr>
            <p:ph type="title"/>
          </p:nvPr>
        </p:nvSpPr>
        <p:spPr>
          <a:xfrm>
            <a:off x="247650" y="304800"/>
            <a:ext cx="9664700" cy="914400"/>
          </a:xfrm>
        </p:spPr>
        <p:txBody>
          <a:bodyPr lIns="0" tIns="0" rIns="0" bIns="0" anchor="t"/>
          <a:lstStyle/>
          <a:p>
            <a:pPr algn="l">
              <a:lnSpc>
                <a:spcPct val="95000"/>
              </a:lnSpc>
            </a:pPr>
            <a:r>
              <a:rPr lang="en-US" sz="4300">
                <a:solidFill>
                  <a:srgbClr val="000000"/>
                </a:solidFill>
                <a:latin typeface="Arial" charset="0"/>
              </a:rPr>
              <a:t>And he didn't like his job.</a:t>
            </a:r>
          </a:p>
        </p:txBody>
      </p:sp>
      <p:sp>
        <p:nvSpPr>
          <p:cNvPr id="819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47650" y="1828800"/>
            <a:ext cx="9664700" cy="5486400"/>
          </a:xfrm>
        </p:spPr>
        <p:txBody>
          <a:bodyPr lIns="0" tIns="0" rIns="0" bIns="0"/>
          <a:lstStyle/>
          <a:p>
            <a:pPr marL="0" indent="0">
              <a:lnSpc>
                <a:spcPct val="95000"/>
              </a:lnSpc>
              <a:spcBef>
                <a:spcPct val="0"/>
              </a:spcBef>
              <a:buFontTx/>
              <a:buNone/>
            </a:pPr>
            <a:r>
              <a:rPr lang="en-US" sz="2700">
                <a:solidFill>
                  <a:srgbClr val="000000"/>
                </a:solidFill>
                <a:latin typeface="Arial" charset="0"/>
              </a:rPr>
              <a:t> </a:t>
            </a:r>
          </a:p>
        </p:txBody>
      </p:sp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09713" y="1751013"/>
            <a:ext cx="6516687" cy="4846637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784600" y="6781800"/>
            <a:ext cx="2209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/>
              <a:t>他不喜欢工作</a:t>
            </a:r>
            <a:endParaRPr lang="en-US" dirty="0"/>
          </a:p>
        </p:txBody>
      </p:sp>
      <p:pic>
        <p:nvPicPr>
          <p:cNvPr id="6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4"/>
          <a:stretch>
            <a:fillRect/>
          </a:stretch>
        </p:blipFill>
        <p:spPr>
          <a:xfrm>
            <a:off x="-939800" y="4038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Rectangle 1"/>
          <p:cNvSpPr>
            <a:spLocks noGrp="1" noChangeArrowheads="1"/>
          </p:cNvSpPr>
          <p:nvPr>
            <p:ph type="title"/>
          </p:nvPr>
        </p:nvSpPr>
        <p:spPr>
          <a:xfrm>
            <a:off x="230188" y="393700"/>
            <a:ext cx="4740275" cy="5668963"/>
          </a:xfrm>
        </p:spPr>
        <p:txBody>
          <a:bodyPr lIns="0" tIns="0" rIns="0" bIns="0" anchor="t"/>
          <a:lstStyle/>
          <a:p>
            <a:pPr algn="l">
              <a:lnSpc>
                <a:spcPct val="95000"/>
              </a:lnSpc>
            </a:pPr>
            <a:r>
              <a:rPr lang="en-US" sz="4300">
                <a:solidFill>
                  <a:srgbClr val="000000"/>
                </a:solidFill>
                <a:latin typeface="Arial" charset="0"/>
              </a:rPr>
              <a:t>One day he got to work.</a:t>
            </a:r>
          </a:p>
        </p:txBody>
      </p:sp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80188" y="912813"/>
            <a:ext cx="3770312" cy="6802437"/>
          </a:xfrm>
          <a:prstGeom prst="rect">
            <a:avLst/>
          </a:prstGeom>
          <a:noFill/>
        </p:spPr>
      </p:pic>
      <p:pic>
        <p:nvPicPr>
          <p:cNvPr id="9221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995863" y="130175"/>
            <a:ext cx="2859087" cy="1776413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803400" y="3505200"/>
            <a:ext cx="2133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mtClean="0"/>
              <a:t>一天他到工作</a:t>
            </a:r>
            <a:endParaRPr lang="en-US" dirty="0"/>
          </a:p>
        </p:txBody>
      </p:sp>
      <p:pic>
        <p:nvPicPr>
          <p:cNvPr id="6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5"/>
          <a:stretch>
            <a:fillRect/>
          </a:stretch>
        </p:blipFill>
        <p:spPr>
          <a:xfrm>
            <a:off x="-304800" y="34290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00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Rectangle 1"/>
          <p:cNvSpPr>
            <a:spLocks noGrp="1" noChangeArrowheads="1"/>
          </p:cNvSpPr>
          <p:nvPr>
            <p:ph type="title"/>
          </p:nvPr>
        </p:nvSpPr>
        <p:spPr>
          <a:xfrm>
            <a:off x="247650" y="304800"/>
            <a:ext cx="9664700" cy="914400"/>
          </a:xfrm>
        </p:spPr>
        <p:txBody>
          <a:bodyPr lIns="0" tIns="0" rIns="0" bIns="0" anchor="t"/>
          <a:lstStyle/>
          <a:p>
            <a:pPr algn="l">
              <a:lnSpc>
                <a:spcPct val="95000"/>
              </a:lnSpc>
            </a:pPr>
            <a:r>
              <a:rPr lang="en-US" sz="4300">
                <a:solidFill>
                  <a:srgbClr val="000000"/>
                </a:solidFill>
                <a:latin typeface="Arial" charset="0"/>
              </a:rPr>
              <a:t>And there was a monkey in his office.</a:t>
            </a:r>
          </a:p>
        </p:txBody>
      </p:sp>
      <p:sp>
        <p:nvSpPr>
          <p:cNvPr id="102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47650" y="1828800"/>
            <a:ext cx="9664700" cy="5486400"/>
          </a:xfrm>
        </p:spPr>
        <p:txBody>
          <a:bodyPr lIns="0" tIns="0" rIns="0" bIns="0"/>
          <a:lstStyle/>
          <a:p>
            <a:pPr marL="0" indent="0">
              <a:lnSpc>
                <a:spcPct val="95000"/>
              </a:lnSpc>
              <a:spcBef>
                <a:spcPct val="0"/>
              </a:spcBef>
              <a:buFontTx/>
              <a:buNone/>
            </a:pPr>
            <a:r>
              <a:rPr lang="en-US" sz="2700">
                <a:solidFill>
                  <a:srgbClr val="000000"/>
                </a:solidFill>
                <a:latin typeface="Arial" charset="0"/>
              </a:rPr>
              <a:t> </a:t>
            </a:r>
          </a:p>
        </p:txBody>
      </p:sp>
      <p:pic>
        <p:nvPicPr>
          <p:cNvPr id="10244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71750" y="1527175"/>
            <a:ext cx="4297363" cy="5503863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870200" y="7010400"/>
            <a:ext cx="381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/>
              <a:t>有一个猴子在里他办公是</a:t>
            </a:r>
            <a:endParaRPr lang="en-US" dirty="0"/>
          </a:p>
        </p:txBody>
      </p:sp>
      <p:pic>
        <p:nvPicPr>
          <p:cNvPr id="6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4"/>
          <a:stretch>
            <a:fillRect/>
          </a:stretch>
        </p:blipFill>
        <p:spPr>
          <a:xfrm>
            <a:off x="-304800" y="30480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669</TotalTime>
  <Words>256</Words>
  <Application>Microsoft PowerPoint</Application>
  <PresentationFormat>Custom</PresentationFormat>
  <Paragraphs>55</Paragraphs>
  <Slides>21</Slides>
  <Notes>0</Notes>
  <HiddenSlides>0</HiddenSlides>
  <MMClips>20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Default Design</vt:lpstr>
      <vt:lpstr>How The Bird Got His Groove Back</vt:lpstr>
      <vt:lpstr>Slide 2</vt:lpstr>
      <vt:lpstr>He lived in a nest in a tree.</vt:lpstr>
      <vt:lpstr>Everyday he went to work.</vt:lpstr>
      <vt:lpstr>All day he worked.</vt:lpstr>
      <vt:lpstr>But it was boring work.</vt:lpstr>
      <vt:lpstr>And he didn't like his job.</vt:lpstr>
      <vt:lpstr>One day he got to work.</vt:lpstr>
      <vt:lpstr>And there was a monkey in his office.</vt:lpstr>
      <vt:lpstr>He was confused.</vt:lpstr>
      <vt:lpstr>He went to talk to his boss.</vt:lpstr>
      <vt:lpstr>The boss said that he was fired.</vt:lpstr>
      <vt:lpstr>The bird was sad.</vt:lpstr>
      <vt:lpstr>The sad bird walked home.</vt:lpstr>
      <vt:lpstr>Then he had a thought.</vt:lpstr>
      <vt:lpstr>"Why am I sad? I hated my job!"</vt:lpstr>
      <vt:lpstr>I'm finally happy!</vt:lpstr>
      <vt:lpstr>He started singing.</vt:lpstr>
      <vt:lpstr>Then he started dancing.</vt:lpstr>
      <vt:lpstr>And then he lived happily ever after.</vt:lpstr>
      <vt:lpstr>The End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Google</dc:creator>
  <cp:lastModifiedBy>itsuser</cp:lastModifiedBy>
  <cp:revision>8</cp:revision>
  <dcterms:created xsi:type="dcterms:W3CDTF">2004-05-06T09:28:21Z</dcterms:created>
  <dcterms:modified xsi:type="dcterms:W3CDTF">2009-04-09T16:10:30Z</dcterms:modified>
</cp:coreProperties>
</file>